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468" autoAdjust="0"/>
  </p:normalViewPr>
  <p:slideViewPr>
    <p:cSldViewPr>
      <p:cViewPr varScale="1">
        <p:scale>
          <a:sx n="69" d="100"/>
          <a:sy n="69" d="100"/>
        </p:scale>
        <p:origin x="-1278"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8/21/2013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8/21/2013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8/21/2013</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8/21/2013</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academy.telerik.com/"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nikolay.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419099" y="4495800"/>
            <a:ext cx="3853295" cy="533400"/>
          </a:xfrm>
        </p:spPr>
        <p:txBody>
          <a:bodyPr/>
          <a:lstStyle/>
          <a:p>
            <a:r>
              <a:rPr lang="en-US" dirty="0" smtClean="0"/>
              <a:t>Nikolay </a:t>
            </a:r>
            <a:r>
              <a:rPr lang="en-US" noProof="1" smtClean="0"/>
              <a:t>Kostov</a:t>
            </a:r>
            <a:endParaRPr lang="en-US" noProof="1"/>
          </a:p>
        </p:txBody>
      </p:sp>
      <p:sp>
        <p:nvSpPr>
          <p:cNvPr id="15" name="Text Placeholder 5"/>
          <p:cNvSpPr>
            <a:spLocks noGrp="1"/>
          </p:cNvSpPr>
          <p:nvPr>
            <p:ph type="body" sz="quarter" idx="11"/>
          </p:nvPr>
        </p:nvSpPr>
        <p:spPr>
          <a:xfrm>
            <a:off x="457200" y="5955268"/>
            <a:ext cx="3810000" cy="369332"/>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14646"/>
            <a:ext cx="3810000" cy="338554"/>
          </a:xfrm>
        </p:spPr>
        <p:txBody>
          <a:bodyPr/>
          <a:lstStyle/>
          <a:p>
            <a:r>
              <a:rPr lang="en-US" dirty="0" smtClean="0">
                <a:hlinkClick r:id="rId3"/>
              </a:rPr>
              <a:t>academy.telerik.com</a:t>
            </a:r>
            <a:r>
              <a:rPr lang="en-US" dirty="0" smtClean="0"/>
              <a:t>   </a:t>
            </a:r>
            <a:endParaRPr lang="en-US" dirty="0"/>
          </a:p>
        </p:txBody>
      </p:sp>
      <p:sp>
        <p:nvSpPr>
          <p:cNvPr id="4" name="Text Placeholder 3"/>
          <p:cNvSpPr>
            <a:spLocks noGrp="1"/>
          </p:cNvSpPr>
          <p:nvPr>
            <p:ph type="body" sz="quarter" idx="13"/>
          </p:nvPr>
        </p:nvSpPr>
        <p:spPr>
          <a:xfrm>
            <a:off x="431800" y="4914781"/>
            <a:ext cx="3838864" cy="800219"/>
          </a:xfrm>
        </p:spPr>
        <p:txBody>
          <a:bodyPr/>
          <a:lstStyle/>
          <a:p>
            <a:pPr marL="0" indent="0"/>
            <a:r>
              <a:rPr lang="en-US" dirty="0" smtClean="0"/>
              <a:t>Senior Software Developer</a:t>
            </a:r>
            <a:br>
              <a:rPr lang="en-US" dirty="0" smtClean="0"/>
            </a:br>
            <a:r>
              <a:rPr lang="en-US" dirty="0" smtClean="0"/>
              <a:t>and Technical Trainer</a:t>
            </a:r>
            <a:endParaRPr lang="en-US" dirty="0"/>
          </a:p>
        </p:txBody>
      </p:sp>
      <p:sp>
        <p:nvSpPr>
          <p:cNvPr id="6" name="Text Placeholder 5"/>
          <p:cNvSpPr>
            <a:spLocks noGrp="1"/>
          </p:cNvSpPr>
          <p:nvPr>
            <p:ph type="body" sz="quarter" idx="14"/>
          </p:nvPr>
        </p:nvSpPr>
        <p:spPr>
          <a:xfrm>
            <a:off x="457200" y="5650468"/>
            <a:ext cx="3810000" cy="369332"/>
          </a:xfrm>
        </p:spPr>
        <p:txBody>
          <a:bodyPr/>
          <a:lstStyle/>
          <a:p>
            <a:r>
              <a:rPr lang="en-US" sz="1800" dirty="0" smtClean="0">
                <a:hlinkClick r:id="rId4"/>
              </a:rPr>
              <a:t>http://Nikolay.IT</a:t>
            </a:r>
            <a:endParaRPr lang="en-US" sz="1800" dirty="0"/>
          </a:p>
        </p:txBody>
      </p:sp>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a:t>
            </a:r>
            <a:r>
              <a:rPr lang="en-US" dirty="0"/>
              <a:t>source: </a:t>
            </a:r>
            <a:r>
              <a:rPr lang="en-US" dirty="0" smtClean="0">
                <a:hlinkClick r:id="rId2"/>
              </a:rPr>
              <a:t>entityframework.codeplex.com</a:t>
            </a:r>
            <a:endParaRPr lang="en-US" dirty="0" smtClean="0"/>
          </a:p>
          <a:p>
            <a:pPr lvl="1">
              <a:lnSpc>
                <a:spcPct val="100000"/>
              </a:lnSpc>
            </a:pPr>
            <a:r>
              <a:rPr lang="en-US" dirty="0" smtClean="0"/>
              <a:t>Not dependent on .NET release cycle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ObjectSet&lt;Order&gt;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DbContext</a:t>
            </a:r>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extension methods (fluent API) for constructing the 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“database first” or “model first” </a:t>
            </a:r>
            <a:r>
              <a:rPr lang="en-US" dirty="0"/>
              <a:t>e</a:t>
            </a:r>
            <a:r>
              <a:rPr lang="en-US" dirty="0" smtClean="0"/>
              <a:t>ntity 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ctx.Database.SqlQuery&lt;int&gt;(query);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{0} AND City = {1}";</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906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calling </a:t>
            </a:r>
            <a:r>
              <a:rPr lang="en-US" dirty="0" smtClean="0">
                <a:solidFill>
                  <a:schemeClr val="accent5">
                    <a:lumMod val="20000"/>
                    <a:lumOff val="80000"/>
                  </a:schemeClr>
                </a:solidFill>
                <a:latin typeface="Consolas" pitchFamily="49" charset="0"/>
                <a:cs typeface="Consolas" pitchFamily="49" charset="0"/>
              </a:rPr>
              <a:t>Detach</a:t>
            </a:r>
            <a:r>
              <a:rPr lang="en-US" dirty="0" smtClean="0"/>
              <a:t>(…) method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505200"/>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 update it</a:t>
            </a:r>
          </a:p>
          <a:p>
            <a:pPr lvl="1">
              <a:lnSpc>
                <a:spcPct val="100000"/>
              </a:lnSpc>
            </a:pPr>
            <a:r>
              <a:rPr lang="en-US" dirty="0"/>
              <a:t>Done by the </a:t>
            </a:r>
            <a:r>
              <a:rPr lang="en-US" dirty="0">
                <a:solidFill>
                  <a:schemeClr val="accent5">
                    <a:lumMod val="20000"/>
                    <a:lumOff val="80000"/>
                  </a:schemeClr>
                </a:solidFill>
                <a:latin typeface="Consolas" pitchFamily="49" charset="0"/>
                <a:cs typeface="Consolas" pitchFamily="49" charset="0"/>
              </a:rPr>
              <a:t>Attach(…)</a:t>
            </a:r>
            <a:r>
              <a:rPr lang="en-US" dirty="0"/>
              <a:t> method of the </a:t>
            </a:r>
            <a:r>
              <a:rPr lang="en-US" dirty="0" smtClean="0"/>
              <a:t>context</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2231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northwindEntities.Products.Attach(product);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10330</TotalTime>
  <Words>2467</Words>
  <Application>Microsoft Office PowerPoint</Application>
  <PresentationFormat>On-screen Show (4:3)</PresentationFormat>
  <Paragraphs>418</Paragraphs>
  <Slides>54</Slides>
  <Notes>5</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Telerik Academy</vt:lpstr>
      <vt:lpstr>PowerPoint Presentation</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win8</cp:lastModifiedBy>
  <cp:revision>2040</cp:revision>
  <dcterms:created xsi:type="dcterms:W3CDTF">2007-12-08T16:03:35Z</dcterms:created>
  <dcterms:modified xsi:type="dcterms:W3CDTF">2013-08-21T09:14:30Z</dcterms:modified>
  <cp:category>quality code, software engineering</cp:category>
</cp:coreProperties>
</file>